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96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3CDBE-9304-4798-A35E-5E70C7880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4240A5-A64E-41E7-AE65-F46D87D72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B634B5-9AF3-4486-A42D-EA011E51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96995-C2AC-4B04-8439-1436E6EF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845D9-FF26-42E2-B9F6-932BE440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9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3C457-4DCD-4070-87A5-B1E9FC5B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0BC030-5A06-40A1-BE9B-B45C4710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E509D-CCE4-4FD9-982E-BE697FC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2F74E-73B1-45DE-9421-B6109912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15D82-752C-4F25-B533-E9DF85AD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4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10FA55-41E7-4D1C-B002-A10B4BC48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8EC797-ABED-4EA5-9D24-FE202A24F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195B7-45F5-479B-84BF-61C06980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97F60-27DC-421E-BF26-400CA95D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2900D-4AC4-4C52-969C-DB95AAF4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4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5D527-64FB-4F44-A17B-71E5D1ED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5ED4BF-F9AB-473B-B452-E9C476A42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A771B-7122-47DA-A0F0-6869EA82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8CF28B-15C0-4A9D-A96A-0EE05AD9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E9BADD-1981-4EBB-9635-A18595C8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14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8A594-5287-4337-AF2F-A24468CA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23506-F839-4FE0-BB9A-CB68FE653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0BEF2-3702-4A3A-AE54-6A4B90FE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5FCB9-F725-4454-89A7-983F1836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7D3DA-0FA1-4D81-B1CF-4D52F72D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4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BFB91-D9F9-4A83-A1A4-E100489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3E6BD-4CE2-415F-92CC-D1EEAD7BB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EEF7FE-C8A7-4FE1-B3B8-B452D9EDD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74BA6-F9B4-4F4E-86C8-CC282413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567F0-1956-46AF-B45F-6E811F13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D00B17-5380-43FA-9BE6-55130BBF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04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913CA-880C-40F2-B07C-726E5AB7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E87E1-D7B2-4295-A2DF-6AA5EA173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93B4D7-7C09-4E3A-A72C-927972D40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B24607-CD39-4A06-A162-D4BA65D8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81A5F-6FD0-49D3-BFEC-D5F6A0C3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E2EEE-FFE9-43FC-A2DB-20CF31F8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D3647C-ED23-4EF7-BF1C-A02F80CD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F1D302-6604-4484-BF23-2217EAC2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03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C0CFC-7FDA-4C35-9DF5-276793C2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CFF433-9EE5-4DC4-9559-0234EBBF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A9C0F-668E-49C7-BCC4-8FF5BFDF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C75C02-D85C-4A5F-8A7F-C658D15A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6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CB804F-ED43-4BD7-B806-B15FD5E7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DDBA67-1974-4227-BB78-7689DD5C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00E68-70C9-43FE-98AD-2117045F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5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E786A-4D2B-455B-B155-2ABB6A00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7F456-9629-481D-838F-3F6CE590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1F80FF-9523-4E3F-B65F-90433AF68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C059FB-8286-4A72-9FB6-B7C18AA2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33A13-CA87-419B-B25F-27FEC3CB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DAD065-B1EF-4CF2-B2B3-034647F8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33C36-E4A1-4011-A3F2-799565F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C3438F-4DC1-4B91-951F-D9B31CF75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0808F9-0F22-491C-B238-C5DC0D330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25D8E-C627-4C45-9623-FEC2B2AD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DF218E-E61E-4C86-B415-EC5E78CB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9338A-85AE-4F77-93AF-51D44875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4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D40E0C-17A6-486F-A222-87572A2D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3A5FE4-3944-4597-B1F6-0C42DECEA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67CEE-C6AF-426E-B052-AF20D8907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2F8-2944-46B1-B776-80DD40D91B4B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D5FA3-2D1E-4382-8847-51A3B50AA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637EF-B242-440C-8228-5059E7C1C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A645-7660-4074-A3DE-C780FE85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42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EAEA64-5AF9-4E9A-8104-5D3B4CA54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CFB297-77FE-469A-A1E6-F59DCC63C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A9D19F-28CE-4BCA-AF50-4C763ABAC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243A8E-8B60-4628-AAA2-9F61A2A88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797B1C-FF53-4BBF-A567-CABABE6E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0DB460-C264-4CA2-A01D-A637E261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BD0C9-AABE-4821-AD8F-ACD2F303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C3204-9717-4297-A908-B7DBE1C31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B48712-F849-4D6E-87A0-A46CB4C3D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0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BC11F4-1A0E-499B-8E16-A25CCDED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8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507201-F947-4441-9D4B-75A9B6D8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5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6218DD8-5267-44D8-9721-4BF6A9F46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71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0757FF-CCC0-4D14-8C44-7C9B02FA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EF77CD-F393-49A6-835C-751FD09D5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3BFDC9-17D9-4FE0-8BDD-6CC6D59FF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2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558220-347F-430F-AA33-520D6B3D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10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684D74-6B8F-4914-9D0E-552693AB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1F67E9-EFF6-4379-BFFA-F3720FF0A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1B459E-D2CB-4673-8D69-3862341A9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2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583A4E-CDD6-42CA-9CED-6C7798F2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1741BB-3601-47DD-8BB9-EA2791B4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9D9C3F-7D17-46E0-9FE7-E44B0E2A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rection of arrival estimation and enhancemen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77D23F5-AD4B-4693-8542-7EBADFEBF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33E648-A8EC-4171-8462-27E156AD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6938F7-DC4B-4922-B550-5E2A6C89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3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B63E8B-42F8-41BE-A434-DA90B29B7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19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14DBA4-96DE-4CC7-90E2-BD254DF94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B1DB74-5B0E-4E23-9F7F-A2E9FC4EA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6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FBED22-229B-40F3-947A-623060955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4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4112E-4A61-4F9C-8374-9C33DEFFD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5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A0F4C9-B74E-4299-9734-3BE991E43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78CC96-D023-41DC-879B-F8066ED6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2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B4B4C2-7887-4601-82A1-8D61AB4A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4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8433FE-C013-4189-9630-15676323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2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17465B-1AE9-41DD-BB65-C9204B321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9F2D6E-1656-43DC-AC40-9A5F4CD6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8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7ECFB0-5411-4C5D-A3E7-1EC1CB0A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F6166D-E959-4BEE-8D58-95487B64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9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EDBD5F-6CBC-4E8D-B75E-D96AE60F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B92CD5-E16B-48E2-85AF-122704B7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5AEEC2-4981-4845-9F11-9F83ABDA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宽屏</PresentationFormat>
  <Paragraphs>0</Paragraphs>
  <Slides>41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gengjh</dc:creator>
  <cp:lastModifiedBy>gengjh</cp:lastModifiedBy>
  <cp:revision>2</cp:revision>
  <dcterms:created xsi:type="dcterms:W3CDTF">2020-01-13T07:40:36Z</dcterms:created>
  <dcterms:modified xsi:type="dcterms:W3CDTF">2020-01-13T07:50:07Z</dcterms:modified>
</cp:coreProperties>
</file>